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Exploratory%20Data%20Analysis(EDA)%20with%20Visualization%20and%20Preparing%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Exploratory%20Data%20Analysis(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SpaceX_Launch_Records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SpaceX%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cf-courses-data.s3.us.cloud-object-storage.appdomain.cloud/IBM-DS0321EN-SkillsNetwork/datasets/API_call_spacex_api.json'" TargetMode="External"/><Relationship Id="rId5" Type="http://schemas.openxmlformats.org/officeDocument/2006/relationships/hyperlink" Target="https://en.wikipedia.org/w/index.php?title=List_of_Falcon_9_and_Falcon_Heavy_launches&amp;oldid=1027686922" TargetMode="External"/><Relationship Id="rId4" Type="http://schemas.openxmlformats.org/officeDocument/2006/relationships/hyperlink" Target="https://github.com/my3amarnath/SpaceX-Falcon-9-first-stage-Landing-Prediction/tree/main"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SpaceX-%20Collecting%20the%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y3amarnath/SpaceX-Falcon-9-first-stage-Landing-Prediction/blob/main/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Maithri Amarnath Vijayakumari</a:t>
            </a:r>
          </a:p>
          <a:p>
            <a:r>
              <a:rPr lang="en-US">
                <a:solidFill>
                  <a:schemeClr val="bg2"/>
                </a:solidFill>
                <a:latin typeface="Abadi" panose="020B0604020104020204" pitchFamily="34" charset="0"/>
                <a:ea typeface="SF Pro" pitchFamily="2" charset="0"/>
                <a:cs typeface="SF Pro" pitchFamily="2" charset="0"/>
              </a:rPr>
              <a:t>14/4/2024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pPr marL="0" indent="0">
              <a:buNone/>
            </a:pPr>
            <a:r>
              <a:rPr lang="en-US" sz="1800" dirty="0">
                <a:hlinkClick r:id="rId3"/>
              </a:rPr>
              <a:t>https://github.com/my3amarnath/SpaceX-Falcon-9-first-stage-Landing-Prediction/blob/main/Data%20wrangling.ipynb</a:t>
            </a:r>
            <a:endParaRPr lang="en-US" sz="1800" dirty="0"/>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hlinkClick r:id="rId3"/>
              </a:rPr>
              <a:t>https://github.com/my3amarnath/SpaceX-Falcon-9-first-stage-Landing-Prediction/blob/main/Exploratory%20Data%20Analysis(EDA)%20with%20Visualization%20and%20Preparing%20Data.ipynb</a:t>
            </a:r>
            <a:endParaRPr lang="en-US" sz="14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490327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 </a:t>
            </a:r>
            <a:r>
              <a:rPr lang="en-US" sz="1600" dirty="0">
                <a:solidFill>
                  <a:schemeClr val="accent3">
                    <a:lumMod val="25000"/>
                  </a:schemeClr>
                </a:solidFill>
                <a:latin typeface="Abadi" panose="020B0604020104020204" pitchFamily="34" charset="0"/>
                <a:hlinkClick r:id="rId3"/>
              </a:rPr>
              <a:t>https://github.com/my3amarnath/SpaceX-Falcon-9-first-stage-Landing-Prediction/blob/main/Exploratory%20Data%20Analysis(EDA)%20with%20SQL.ipynb</a:t>
            </a:r>
            <a:endParaRPr lang="en-US" sz="16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https://github.com/my3amarnath/SpaceX-Falcon-9-first-stage-Landing-Prediction/blob/main/Launch%20Sites%20Locations%20Analysis%20with%20Folium.ipynb</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https://github.com/my3amarnath/SpaceX-Falcon-9-first-stage-Landing-Prediction/blob/main/SpaceX_Launch_Records_Dashboard.py</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https://github.com/my3amarnath/SpaceX-Falcon-9-first-stage-Landing-Prediction/blob/main/SpaceX%20Machine%20Learning%20Prediction.ipynb</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1800" dirty="0">
                <a:solidFill>
                  <a:schemeClr val="accent3">
                    <a:lumMod val="25000"/>
                  </a:schemeClr>
                </a:solidFill>
                <a:latin typeface="Abadi" panose="020B0604020104020204" pitchFamily="34" charset="0"/>
                <a:hlinkClick r:id="rId4"/>
              </a:rPr>
              <a:t>https://github.com/my3amarnath/SpaceX-Falcon-9-first-stage-Landing-Prediction/tree/main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Sets: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Wikipedia: </a:t>
            </a:r>
            <a:r>
              <a:rPr lang="en-US" sz="1600" dirty="0">
                <a:solidFill>
                  <a:schemeClr val="accent3">
                    <a:lumMod val="25000"/>
                  </a:schemeClr>
                </a:solidFill>
                <a:latin typeface="Abadi" panose="020B0604020104020204" pitchFamily="34" charset="0"/>
                <a:hlinkClick r:id="rId5"/>
              </a:rPr>
              <a:t>"https://en.wikipedia.org/w/</a:t>
            </a:r>
            <a:r>
              <a:rPr lang="en-US" sz="1600" dirty="0" err="1">
                <a:solidFill>
                  <a:schemeClr val="accent3">
                    <a:lumMod val="25000"/>
                  </a:schemeClr>
                </a:solidFill>
                <a:latin typeface="Abadi" panose="020B0604020104020204" pitchFamily="34" charset="0"/>
                <a:hlinkClick r:id="rId5"/>
              </a:rPr>
              <a:t>index.php?title</a:t>
            </a:r>
            <a:r>
              <a:rPr lang="en-US" sz="1600" dirty="0">
                <a:solidFill>
                  <a:schemeClr val="accent3">
                    <a:lumMod val="25000"/>
                  </a:schemeClr>
                </a:solidFill>
                <a:latin typeface="Abadi" panose="020B0604020104020204" pitchFamily="34" charset="0"/>
                <a:hlinkClick r:id="rId5"/>
              </a:rPr>
              <a:t>=List_of_Falcon_9_and_Falcon_Heavy_launches&amp;oldid=1027686922“</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SpaceX JSON: </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6"/>
              </a:rPr>
              <a:t>'https://cf-courses-data.s3.us.cloud-object-storage.appdomain.cloud/IBM-DS0321EN-SkillsNetwork/datasets/</a:t>
            </a:r>
            <a:r>
              <a:rPr lang="en-US" sz="1600" dirty="0" err="1">
                <a:solidFill>
                  <a:schemeClr val="accent3">
                    <a:lumMod val="25000"/>
                  </a:schemeClr>
                </a:solidFill>
                <a:latin typeface="Abadi" panose="020B0604020104020204" pitchFamily="34" charset="0"/>
                <a:hlinkClick r:id="rId6"/>
              </a:rPr>
              <a:t>API_call_spacex_api.json</a:t>
            </a:r>
            <a:r>
              <a:rPr lang="en-US" sz="1600" dirty="0">
                <a:solidFill>
                  <a:schemeClr val="accent3">
                    <a:lumMod val="25000"/>
                  </a:schemeClr>
                </a:solidFill>
                <a:latin typeface="Abadi" panose="020B0604020104020204" pitchFamily="34" charset="0"/>
                <a:hlinkClick r:id="rId6"/>
              </a:rPr>
              <a:t>’</a:t>
            </a: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https://github.com/my3amarnath/SpaceX-Falcon-9-first-stage-Landing-Prediction/blob/main/SpaceX-%20Collecting%20the%20data.ipynb</a:t>
            </a: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https://github.com/my3amarnath/SpaceX-Falcon-9-first-stage-Landing-Prediction/blob/main/Web%20scraping%20Falcon%209%20and%20Falcon%20Heavy%20Launches%20Records%20from%20Wikipedia.ipynb</a:t>
            </a:r>
            <a:endParaRPr lang="en-US" sz="16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3290</TotalTime>
  <Words>2680</Words>
  <Application>Microsoft Office PowerPoint</Application>
  <PresentationFormat>Widescreen</PresentationFormat>
  <Paragraphs>370</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Maithri Amarnath Vijayakumari</cp:lastModifiedBy>
  <cp:revision>303</cp:revision>
  <dcterms:created xsi:type="dcterms:W3CDTF">2021-04-29T18:58:34Z</dcterms:created>
  <dcterms:modified xsi:type="dcterms:W3CDTF">2024-04-15T00:37:38Z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